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0" r:id="rId3"/>
    <p:sldId id="265" r:id="rId4"/>
    <p:sldId id="266" r:id="rId5"/>
    <p:sldId id="268" r:id="rId6"/>
    <p:sldId id="26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2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750" y="78146"/>
            <a:ext cx="1152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Myriad Pro Light" panose="020B0403030403020204" pitchFamily="34" charset="0"/>
              </a:rPr>
              <a:t>The Power of PowerShell</a:t>
            </a:r>
            <a:endParaRPr lang="en-US" sz="4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4000" y="1931123"/>
            <a:ext cx="5483412" cy="304698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PowerShell MVP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Consultant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rgbClr val="333333"/>
                </a:solidFill>
                <a:latin typeface="Myriad Pro Light" panose="020B0403030403020204" pitchFamily="34" charset="0"/>
              </a:rPr>
              <a:t>Pluralsight</a:t>
            </a: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 </a:t>
            </a:r>
            <a:r>
              <a:rPr lang="en-IN" sz="3200" dirty="0" smtClean="0">
                <a:solidFill>
                  <a:srgbClr val="333333"/>
                </a:solidFill>
                <a:latin typeface="Myriad Pro Light" panose="020B0403030403020204" pitchFamily="34" charset="0"/>
              </a:rPr>
              <a:t>Author</a:t>
            </a:r>
            <a:endParaRPr lang="en-IN" sz="3200" dirty="0">
              <a:solidFill>
                <a:srgbClr val="333333"/>
              </a:solidFill>
              <a:latin typeface="Myriad Pro Light" panose="020B0403030403020204" pitchFamily="34" charset="0"/>
            </a:endParaRP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Freelance Writer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Blog: adamtheautomator.com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Twitter: @adbertram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9" y="2529857"/>
            <a:ext cx="2108754" cy="20062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Courier New"/>
                <a:cs typeface="Courier New"/>
              </a:rPr>
              <a:t>PS&gt;Whoami</a:t>
            </a:r>
            <a:endParaRPr lang="en-US" dirty="0">
              <a:solidFill>
                <a:srgbClr val="231F2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07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Automating Software Installs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9260" y="2838636"/>
            <a:ext cx="5741894" cy="15002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yriad Pro Light" panose="020B0403030403020204" pitchFamily="34" charset="0"/>
              </a:rPr>
              <a:t>Using PowerShell to deploy software</a:t>
            </a:r>
          </a:p>
          <a:p>
            <a:r>
              <a:rPr lang="en-US" dirty="0" smtClean="0">
                <a:latin typeface="Myriad Pro Light" panose="020B0403030403020204" pitchFamily="34" charset="0"/>
              </a:rPr>
              <a:t>Software deployment </a:t>
            </a:r>
            <a:r>
              <a:rPr lang="en-US" dirty="0" smtClean="0">
                <a:latin typeface="Myriad Pro Light" panose="020B0403030403020204" pitchFamily="34" charset="0"/>
              </a:rPr>
              <a:t>script</a:t>
            </a:r>
          </a:p>
          <a:p>
            <a:r>
              <a:rPr lang="en-US" dirty="0" smtClean="0">
                <a:latin typeface="Myriad Pro Light" panose="020B0403030403020204" pitchFamily="34" charset="0"/>
              </a:rPr>
              <a:t>PowerShell </a:t>
            </a:r>
            <a:r>
              <a:rPr lang="en-US" dirty="0" smtClean="0">
                <a:latin typeface="Myriad Pro Light" panose="020B0403030403020204" pitchFamily="34" charset="0"/>
              </a:rPr>
              <a:t>module</a:t>
            </a:r>
            <a:endParaRPr lang="en-US" dirty="0">
              <a:latin typeface="Myriad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2160932"/>
            <a:ext cx="4270188" cy="2855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9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Myriad Pro Light" panose="020B0403030403020204" pitchFamily="34" charset="0"/>
              </a:rPr>
              <a:t>Well, There's Your Problem</a:t>
            </a:r>
            <a:endParaRPr lang="en-US" dirty="0">
              <a:solidFill>
                <a:srgbClr val="231F20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58" y="1905000"/>
            <a:ext cx="5202041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30" y="2739793"/>
            <a:ext cx="5641544" cy="83099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yriad Pro Light" panose="020B0403030403020204" pitchFamily="34" charset="0"/>
              </a:rPr>
              <a:t>Lack of Package Standardization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yriad Pro Light" panose="020B0403030403020204" pitchFamily="34" charset="0"/>
              </a:rPr>
              <a:t>Hard to define “installed” and “uninstalled</a:t>
            </a:r>
            <a:r>
              <a:rPr lang="en-US" sz="2400" dirty="0" smtClean="0">
                <a:solidFill>
                  <a:schemeClr val="tx1"/>
                </a:solidFill>
                <a:latin typeface="Myriad Pro Light" panose="020B0403030403020204" pitchFamily="34" charset="0"/>
              </a:rPr>
              <a:t>”</a:t>
            </a:r>
            <a:endParaRPr lang="en-US" sz="2400" dirty="0">
              <a:solidFill>
                <a:schemeClr val="tx1"/>
              </a:solidFill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Why Use PowerShell? The Three Fs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3617259" cy="25401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Myriad Pro Light" panose="020B0403030403020204" pitchFamily="34" charset="0"/>
              </a:rPr>
              <a:t>It’s Free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Flexible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Fun!</a:t>
            </a:r>
            <a:endParaRPr lang="en-US" sz="5400" dirty="0">
              <a:latin typeface="Myriad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3" y="1389529"/>
            <a:ext cx="5241365" cy="3931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1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Demo Workflow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9202271" cy="39745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Take input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Client names, software package folder…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Test client for connectivity </a:t>
            </a:r>
            <a:r>
              <a:rPr lang="en-US" sz="4000" dirty="0" err="1" smtClean="0">
                <a:latin typeface="Myriad Pro Light" panose="020B0403030403020204" pitchFamily="34" charset="0"/>
              </a:rPr>
              <a:t>prereqs</a:t>
            </a:r>
            <a:r>
              <a:rPr lang="en-US" sz="4000" dirty="0" smtClean="0">
                <a:latin typeface="Myriad Pro Light" panose="020B0403030403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Copy module locally to each client.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Execute software 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Cleanup</a:t>
            </a:r>
            <a:endParaRPr lang="en-US" sz="4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Demo and Slide Download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659344"/>
            <a:ext cx="9740153" cy="7920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atin typeface="Myriad Pro Light" panose="020B0403030403020204" pitchFamily="34" charset="0"/>
              </a:rPr>
              <a:t>http://bit.ly/virtualexpocontent</a:t>
            </a:r>
            <a:endParaRPr lang="en-US" sz="6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100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Myriad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Håvarstein</dc:creator>
  <cp:lastModifiedBy>Adam Bertram</cp:lastModifiedBy>
  <cp:revision>17</cp:revision>
  <dcterms:created xsi:type="dcterms:W3CDTF">2015-08-20T20:05:21Z</dcterms:created>
  <dcterms:modified xsi:type="dcterms:W3CDTF">2015-09-30T15:14:13Z</dcterms:modified>
</cp:coreProperties>
</file>